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9" r:id="rId15"/>
    <p:sldId id="271" r:id="rId16"/>
    <p:sldId id="272" r:id="rId17"/>
    <p:sldId id="268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F04D750-13AE-4E10-BC6A-F85123D56981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EFEA57-B633-4430-AF7C-97730ABBF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um.ru/museum/1812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www.xxc.ru/index.asp" TargetMode="External"/><Relationship Id="rId2" Type="http://schemas.openxmlformats.org/officeDocument/2006/relationships/hyperlink" Target="http://www.grenadier.agav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lichki.com/gusary/kruzhki/istoriya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sergeant.genstab.ru/serg.htm" TargetMode="External"/><Relationship Id="rId4" Type="http://schemas.openxmlformats.org/officeDocument/2006/relationships/hyperlink" Target="http://www.museum.ru/borodino" TargetMode="Externa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33"/>
            <a:ext cx="8115328" cy="2214577"/>
          </a:xfrm>
        </p:spPr>
        <p:txBody>
          <a:bodyPr/>
          <a:lstStyle/>
          <a:p>
            <a:r>
              <a:rPr lang="ru-RU" dirty="0" smtClean="0"/>
              <a:t>Москва: </a:t>
            </a:r>
            <a:br>
              <a:rPr lang="ru-RU" dirty="0" smtClean="0"/>
            </a:br>
            <a:r>
              <a:rPr lang="ru-RU" dirty="0" smtClean="0"/>
              <a:t>Память о войне 1812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643446"/>
            <a:ext cx="49530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Окружающий мир 4 класс</a:t>
            </a:r>
          </a:p>
          <a:p>
            <a:endParaRPr lang="ru-RU" dirty="0" smtClean="0"/>
          </a:p>
          <a:p>
            <a:r>
              <a:rPr lang="ru-RU" dirty="0" err="1" smtClean="0"/>
              <a:t>Костырко</a:t>
            </a:r>
            <a:r>
              <a:rPr lang="ru-RU" dirty="0" smtClean="0"/>
              <a:t> Светлана Николаевна,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МАОУ СОШ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Мои документы\Документы\Пожар в Москв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28995" r="20959" b="13699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28082" r="24856" b="13699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428605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Тверская Застава и </a:t>
            </a:r>
            <a:r>
              <a:rPr lang="ru-RU" sz="2800" b="1" dirty="0" smtClean="0"/>
              <a:t>Триумфальные</a:t>
            </a:r>
            <a:r>
              <a:rPr lang="ru-RU" sz="2800" dirty="0" smtClean="0"/>
              <a:t> ворота в 1848 году.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857232"/>
          <a:ext cx="8501122" cy="5593117"/>
        </p:xfrm>
        <a:graphic>
          <a:graphicData uri="http://schemas.openxmlformats.org/drawingml/2006/table">
            <a:tbl>
              <a:tblPr/>
              <a:tblGrid>
                <a:gridCol w="7749903"/>
                <a:gridCol w="751219"/>
              </a:tblGrid>
              <a:tr h="104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Бородинская битва.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dirty="0" smtClean="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Войска Наполеона переходят границу России.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+mj-lt"/>
                        <a:ea typeface="Times New Roman"/>
                      </a:endParaRPr>
                    </a:p>
                    <a:p>
                      <a:pPr algn="ctr"/>
                      <a:r>
                        <a:rPr lang="ru-RU" sz="3600" dirty="0" smtClean="0">
                          <a:latin typeface="+mj-lt"/>
                          <a:ea typeface="Times New Roman"/>
                        </a:rPr>
                        <a:t>1</a:t>
                      </a:r>
                      <a:endParaRPr lang="ru-RU" sz="3600" dirty="0">
                        <a:latin typeface="+mj-lt"/>
                        <a:ea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Русская армия оставляет Москву.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dirty="0" smtClean="0"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Русская армия отходит вглубь страны.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dirty="0" smtClean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  <a:cs typeface="Times New Roman"/>
                        </a:rPr>
                        <a:t>Русская армия вступает в Париж.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dirty="0" smtClean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cnvt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786190"/>
            <a:ext cx="1685925" cy="1265238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620000" cy="396875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WWW-</a:t>
            </a:r>
            <a:r>
              <a:rPr lang="ru-RU" sz="3200" b="1" dirty="0">
                <a:solidFill>
                  <a:srgbClr val="FFFF00"/>
                </a:solidFill>
              </a:rPr>
              <a:t>ресурсы по теме.</a:t>
            </a:r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3786182" y="2997200"/>
            <a:ext cx="2263781" cy="16462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1812</a:t>
            </a:r>
          </a:p>
        </p:txBody>
      </p:sp>
      <p:pic>
        <p:nvPicPr>
          <p:cNvPr id="61449" name="Picture 9" descr="cnvt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270000"/>
            <a:ext cx="1685925" cy="1265238"/>
          </a:xfrm>
          <a:prstGeom prst="rect">
            <a:avLst/>
          </a:prstGeom>
          <a:noFill/>
        </p:spPr>
      </p:pic>
      <p:pic>
        <p:nvPicPr>
          <p:cNvPr id="61450" name="Picture 10" descr="cnvt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786322"/>
            <a:ext cx="1685925" cy="1265237"/>
          </a:xfrm>
          <a:prstGeom prst="rect">
            <a:avLst/>
          </a:prstGeom>
          <a:noFill/>
        </p:spPr>
      </p:pic>
      <p:pic>
        <p:nvPicPr>
          <p:cNvPr id="61451" name="Picture 11" descr="cnvt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1685925" cy="1265238"/>
          </a:xfrm>
          <a:prstGeom prst="rect">
            <a:avLst/>
          </a:prstGeom>
          <a:noFill/>
        </p:spPr>
      </p:pic>
      <p:pic>
        <p:nvPicPr>
          <p:cNvPr id="61453" name="Picture 13" descr="cnvt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786190"/>
            <a:ext cx="1685925" cy="1265238"/>
          </a:xfrm>
          <a:prstGeom prst="rect">
            <a:avLst/>
          </a:prstGeom>
          <a:noFill/>
        </p:spPr>
      </p:pic>
      <p:pic>
        <p:nvPicPr>
          <p:cNvPr id="61454" name="Picture 14" descr="cnvt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71480"/>
            <a:ext cx="1690688" cy="1268413"/>
          </a:xfrm>
          <a:prstGeom prst="rect">
            <a:avLst/>
          </a:prstGeom>
          <a:noFill/>
        </p:spPr>
      </p:pic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0" y="2643182"/>
            <a:ext cx="4599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hlinkClick r:id="rId8"/>
              </a:rPr>
              <a:t>www.museum.ru/museum/1812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928926" y="1785926"/>
            <a:ext cx="3231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Храм Христа Спасителя.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hlinkClick r:id="rId12"/>
              </a:rPr>
              <a:t>www.xxc.ru/index.asp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5905139" y="2643182"/>
            <a:ext cx="3283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4"/>
              </a:rPr>
              <a:t>www.museum.ru/borodino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214282" y="5214950"/>
            <a:ext cx="3507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hlinkClick r:id="rId2"/>
              </a:rPr>
              <a:t>www.grenadier.agava.ru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1428728" y="6088559"/>
            <a:ext cx="6431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6"/>
              </a:rPr>
              <a:t>://kulichki.com/gusary/kruzhki/istoriya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969537" y="5072074"/>
            <a:ext cx="43316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hlinkClick r:id="rId10"/>
              </a:rPr>
              <a:t>http</a:t>
            </a:r>
            <a:r>
              <a:rPr lang="en-US" sz="1400" dirty="0">
                <a:solidFill>
                  <a:schemeClr val="bg1"/>
                </a:solidFill>
                <a:hlinkClick r:id="rId10"/>
              </a:rPr>
              <a:t>://sergeant.genstab.ru/serg.htm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2918"/>
            <a:ext cx="806489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Наполеон стал властелином Европы.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28670"/>
            <a:ext cx="61206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27397" r="21215" b="14840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28082" r="21215" b="14774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133</TotalTime>
  <Words>78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Москва:  Память о войне 1812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WWW-ресурсы по теме.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Москва:  Память о войне 1812 года</dc:title>
  <dc:creator>User</dc:creator>
  <cp:lastModifiedBy>Чайка Алексей Дмитриевич</cp:lastModifiedBy>
  <cp:revision>16</cp:revision>
  <dcterms:created xsi:type="dcterms:W3CDTF">2014-04-21T15:49:33Z</dcterms:created>
  <dcterms:modified xsi:type="dcterms:W3CDTF">2015-01-22T11:54:26Z</dcterms:modified>
</cp:coreProperties>
</file>